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  <p:sldMasterId id="2147483656" r:id="rId2"/>
    <p:sldMasterId id="2147483666" r:id="rId3"/>
  </p:sldMasterIdLst>
  <p:notesMasterIdLst>
    <p:notesMasterId r:id="rId9"/>
  </p:notesMasterIdLst>
  <p:sldIdLst>
    <p:sldId id="261" r:id="rId4"/>
    <p:sldId id="269" r:id="rId5"/>
    <p:sldId id="263" r:id="rId6"/>
    <p:sldId id="264" r:id="rId7"/>
    <p:sldId id="267" r:id="rId8"/>
  </p:sldIdLst>
  <p:sldSz cx="12192000" cy="6858000"/>
  <p:notesSz cx="6858000" cy="9144000"/>
  <p:embeddedFontLst>
    <p:embeddedFont>
      <p:font typeface="SamsungOne 450C" panose="020B0506030303020204" charset="0"/>
      <p:regular r:id="rId10"/>
    </p:embeddedFont>
    <p:embeddedFont>
      <p:font typeface="SamsungOne 800C" panose="020B090603030302020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FFCC00"/>
    <a:srgbClr val="005FD2"/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4CC1-97CB-44AD-8DAB-B216F30CF3E3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BEDC-14E0-454C-9320-42DD4A99B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68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0B23B0-1F13-4112-BAB2-7DFE67F06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13" y="2213452"/>
            <a:ext cx="6919273" cy="2431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A3525C-0A75-4AFA-928A-2FF8C3676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0703"/>
            <a:ext cx="6483302" cy="2477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F3BD21-8E4F-450A-A941-4D6EBD0AB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08698" y="0"/>
            <a:ext cx="6483302" cy="24772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204E9A1-7319-4A80-88E1-F0C831B1E2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314189"/>
            <a:ext cx="1395739" cy="54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008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8D3F8B-16D9-4FA9-A055-B3C99F9C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5349-B8FF-4EAF-9758-1B6C76217467}" type="datetime1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58765E-1D59-4EBD-8B0C-D90EDEBF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BC9D76-2C00-47FC-B1BC-53DDDD5D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6DE4-523C-4F70-BC59-CD9CEAB9BA4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619D724-5309-42B0-9DD6-2097051A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BF6EA5-4E5B-4CD5-90BE-6CA4D9B0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30206" y="1039634"/>
            <a:ext cx="3201056" cy="11406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50C46FF-DB49-4C1C-AE2F-D07AD9719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96056" y="4443574"/>
            <a:ext cx="3201056" cy="16089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BF37052-BE88-4EBF-AE14-CA53F211E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987420" y="4668294"/>
            <a:ext cx="3201056" cy="114064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E0BA85F-8686-49EF-92CE-C81DFD5434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4" y="284686"/>
            <a:ext cx="2256148" cy="7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998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DF5192-23A1-4E74-948A-DD7949D7E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0391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0B23B0-1F13-4112-BAB2-7DFE67F06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13" y="2213452"/>
            <a:ext cx="6919273" cy="2431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A3525C-0A75-4AFA-928A-2FF8C3676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0703"/>
            <a:ext cx="6483302" cy="2477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F3BD21-8E4F-450A-A941-4D6EBD0AB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08698" y="0"/>
            <a:ext cx="6483302" cy="247729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270480E-4071-44EF-8953-99F74C2118B2}"/>
              </a:ext>
            </a:extLst>
          </p:cNvPr>
          <p:cNvGrpSpPr/>
          <p:nvPr userDrawn="1"/>
        </p:nvGrpSpPr>
        <p:grpSpPr>
          <a:xfrm rot="5400000">
            <a:off x="442811" y="39917"/>
            <a:ext cx="130630" cy="563076"/>
            <a:chOff x="7081442" y="2246001"/>
            <a:chExt cx="130630" cy="56307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35741BF-5137-47F4-BFA2-7B2D28079E18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A3E7BC5D-47EB-4F1D-9168-9852E8A6BF02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7D01966E-7F74-4963-A92C-60DF417CEAE6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3E649EAD-0B4A-4E59-A0EA-7F622E0696E2}"/>
              </a:ext>
            </a:extLst>
          </p:cNvPr>
          <p:cNvGrpSpPr/>
          <p:nvPr userDrawn="1"/>
        </p:nvGrpSpPr>
        <p:grpSpPr>
          <a:xfrm rot="5400000">
            <a:off x="1230428" y="39917"/>
            <a:ext cx="130630" cy="563076"/>
            <a:chOff x="7081442" y="2246001"/>
            <a:chExt cx="130630" cy="56307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6A54ED0E-2066-499E-B81C-CB8E0ECD80B4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59A5081C-4CAB-4171-8B31-0A82A7E49FC6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547810A-BA0D-4182-9620-51064229B571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807476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 Title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A3525C-0A75-4AFA-928A-2FF8C3676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0703"/>
            <a:ext cx="6483302" cy="2477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F3BD21-8E4F-450A-A941-4D6EBD0AB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08698" y="0"/>
            <a:ext cx="6483302" cy="247729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270480E-4071-44EF-8953-99F74C2118B2}"/>
              </a:ext>
            </a:extLst>
          </p:cNvPr>
          <p:cNvGrpSpPr/>
          <p:nvPr userDrawn="1"/>
        </p:nvGrpSpPr>
        <p:grpSpPr>
          <a:xfrm rot="5400000">
            <a:off x="442811" y="39917"/>
            <a:ext cx="130630" cy="563076"/>
            <a:chOff x="7081442" y="2246001"/>
            <a:chExt cx="130630" cy="56307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35741BF-5137-47F4-BFA2-7B2D28079E18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A3E7BC5D-47EB-4F1D-9168-9852E8A6BF02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7D01966E-7F74-4963-A92C-60DF417CEAE6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3E649EAD-0B4A-4E59-A0EA-7F622E0696E2}"/>
              </a:ext>
            </a:extLst>
          </p:cNvPr>
          <p:cNvGrpSpPr/>
          <p:nvPr userDrawn="1"/>
        </p:nvGrpSpPr>
        <p:grpSpPr>
          <a:xfrm rot="5400000">
            <a:off x="1230428" y="39917"/>
            <a:ext cx="130630" cy="563076"/>
            <a:chOff x="7081442" y="2246001"/>
            <a:chExt cx="130630" cy="56307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6A54ED0E-2066-499E-B81C-CB8E0ECD80B4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59A5081C-4CAB-4171-8B31-0A82A7E49FC6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547810A-BA0D-4182-9620-51064229B571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17370514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0B654-93F3-4721-A290-17E9A518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9703"/>
            <a:ext cx="9144000" cy="136065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B0B30C-7A61-451E-B6EB-667FC2B0D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430"/>
            <a:ext cx="9144000" cy="8662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9A802-5335-40EA-BD36-A4ED6BD7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34C-0C06-422D-8445-4290A33915A8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CDB0EB-4A6A-49DF-BB01-129F4E14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CE9C39-4E1D-4183-B199-2D081277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6DE4-523C-4F70-BC59-CD9CEAB9BA4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FD7808-0438-4480-A8FF-E29DCEE76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343" y="1300561"/>
            <a:ext cx="4748930" cy="1668543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6A3ECA7-55A6-499F-A9D9-1D750471B033}"/>
              </a:ext>
            </a:extLst>
          </p:cNvPr>
          <p:cNvGrpSpPr/>
          <p:nvPr userDrawn="1"/>
        </p:nvGrpSpPr>
        <p:grpSpPr>
          <a:xfrm>
            <a:off x="-3" y="0"/>
            <a:ext cx="1670675" cy="6858003"/>
            <a:chOff x="-3" y="0"/>
            <a:chExt cx="1670675" cy="685800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8AE212CE-0FC5-420D-9D84-5918DF6C6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 rot="5400000">
              <a:off x="-787109" y="787106"/>
              <a:ext cx="3238008" cy="1663795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126B2EF5-528E-48A7-99D6-B59B8FCA7C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 b="-2764"/>
            <a:stretch/>
          </p:blipFill>
          <p:spPr>
            <a:xfrm rot="16200000">
              <a:off x="-783667" y="4403663"/>
              <a:ext cx="3238008" cy="1670671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FC771FC9-35A3-436D-A854-D8B38E1D29DC}"/>
              </a:ext>
            </a:extLst>
          </p:cNvPr>
          <p:cNvGrpSpPr/>
          <p:nvPr userDrawn="1"/>
        </p:nvGrpSpPr>
        <p:grpSpPr>
          <a:xfrm rot="10800000">
            <a:off x="10518462" y="0"/>
            <a:ext cx="1670675" cy="6858003"/>
            <a:chOff x="-3" y="0"/>
            <a:chExt cx="1670675" cy="685800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F2AA09D0-3EFB-4020-ABA8-1616727D98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 rot="5400000">
              <a:off x="-787109" y="787106"/>
              <a:ext cx="3238008" cy="166379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23A28532-EEB2-4885-A3CE-54D0A28DC1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 b="-2764"/>
            <a:stretch/>
          </p:blipFill>
          <p:spPr>
            <a:xfrm rot="16200000">
              <a:off x="-783667" y="4403663"/>
              <a:ext cx="3238008" cy="1670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159594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8D3F8B-16D9-4FA9-A055-B3C99F9C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5349-B8FF-4EAF-9758-1B6C76217467}" type="datetime1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58765E-1D59-4EBD-8B0C-D90EDEBF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BC9D76-2C00-47FC-B1BC-53DDDD5D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6DE4-523C-4F70-BC59-CD9CEAB9BA4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619D724-5309-42B0-9DD6-2097051A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8854032-24A2-4F97-996D-2040FAF5D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85" y="284686"/>
            <a:ext cx="2256146" cy="792700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DC89029-5F07-4A38-A938-FF64B8ECC68B}"/>
              </a:ext>
            </a:extLst>
          </p:cNvPr>
          <p:cNvGrpSpPr/>
          <p:nvPr userDrawn="1"/>
        </p:nvGrpSpPr>
        <p:grpSpPr>
          <a:xfrm>
            <a:off x="-3" y="0"/>
            <a:ext cx="1670675" cy="6858003"/>
            <a:chOff x="-3" y="0"/>
            <a:chExt cx="1670675" cy="685800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75DB9053-9013-4FDD-92DF-75577C9569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 rot="5400000">
              <a:off x="-787109" y="787106"/>
              <a:ext cx="3238008" cy="166379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CDC64F56-F9E7-4C31-B78E-F8868BE3D7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 b="-2764"/>
            <a:stretch/>
          </p:blipFill>
          <p:spPr>
            <a:xfrm rot="16200000">
              <a:off x="-783667" y="4403663"/>
              <a:ext cx="3238008" cy="1670671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DA2F168-F001-4186-B20D-6180659AB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16200000">
            <a:off x="9738235" y="4407102"/>
            <a:ext cx="3238008" cy="166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592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DF5192-23A1-4E74-948A-DD7949D7E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6642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0B23B0-1F13-4112-BAB2-7DFE67F069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13" y="2213452"/>
            <a:ext cx="6919273" cy="2431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A3525C-0A75-4AFA-928A-2FF8C3676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0703"/>
            <a:ext cx="6483302" cy="2477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F3BD21-8E4F-450A-A941-4D6EBD0AB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08698" y="0"/>
            <a:ext cx="6483302" cy="24772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204E9A1-7319-4A80-88E1-F0C831B1E2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712" y="6007853"/>
            <a:ext cx="1395739" cy="5430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863326-0C23-4A60-9B91-E35B34095F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047" y="332232"/>
            <a:ext cx="1533961" cy="2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2746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 Title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A3525C-0A75-4AFA-928A-2FF8C3676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80703"/>
            <a:ext cx="6483302" cy="2477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0F3BD21-8E4F-450A-A941-4D6EBD0AB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708698" y="0"/>
            <a:ext cx="6483302" cy="247729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270480E-4071-44EF-8953-99F74C2118B2}"/>
              </a:ext>
            </a:extLst>
          </p:cNvPr>
          <p:cNvGrpSpPr/>
          <p:nvPr userDrawn="1"/>
        </p:nvGrpSpPr>
        <p:grpSpPr>
          <a:xfrm rot="5400000">
            <a:off x="442811" y="39917"/>
            <a:ext cx="130630" cy="563076"/>
            <a:chOff x="7081442" y="2246001"/>
            <a:chExt cx="130630" cy="56307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35741BF-5137-47F4-BFA2-7B2D28079E18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A3E7BC5D-47EB-4F1D-9168-9852E8A6BF02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7D01966E-7F74-4963-A92C-60DF417CEAE6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3E649EAD-0B4A-4E59-A0EA-7F622E0696E2}"/>
              </a:ext>
            </a:extLst>
          </p:cNvPr>
          <p:cNvGrpSpPr/>
          <p:nvPr userDrawn="1"/>
        </p:nvGrpSpPr>
        <p:grpSpPr>
          <a:xfrm rot="5400000">
            <a:off x="1230428" y="39917"/>
            <a:ext cx="130630" cy="563076"/>
            <a:chOff x="7081442" y="2246001"/>
            <a:chExt cx="130630" cy="56307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6A54ED0E-2066-499E-B81C-CB8E0ECD80B4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59A5081C-4CAB-4171-8B31-0A82A7E49FC6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547810A-BA0D-4182-9620-51064229B571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539150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0B654-93F3-4721-A290-17E9A518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9703"/>
            <a:ext cx="9144000" cy="136065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B0B30C-7A61-451E-B6EB-667FC2B0D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430"/>
            <a:ext cx="9144000" cy="8662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9A802-5335-40EA-BD36-A4ED6BD7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34C-0C06-422D-8445-4290A33915A8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CDB0EB-4A6A-49DF-BB01-129F4E14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CE9C39-4E1D-4183-B199-2D081277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6DE4-523C-4F70-BC59-CD9CEAB9BA4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6A3ECA7-55A6-499F-A9D9-1D750471B033}"/>
              </a:ext>
            </a:extLst>
          </p:cNvPr>
          <p:cNvGrpSpPr/>
          <p:nvPr userDrawn="1"/>
        </p:nvGrpSpPr>
        <p:grpSpPr>
          <a:xfrm>
            <a:off x="-3" y="0"/>
            <a:ext cx="1670675" cy="6858003"/>
            <a:chOff x="-3" y="0"/>
            <a:chExt cx="1670675" cy="6858003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8AE212CE-0FC5-420D-9D84-5918DF6C6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 rot="5400000">
              <a:off x="-787109" y="787106"/>
              <a:ext cx="3238008" cy="1663795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126B2EF5-528E-48A7-99D6-B59B8FCA7C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 b="-2764"/>
            <a:stretch/>
          </p:blipFill>
          <p:spPr>
            <a:xfrm rot="16200000">
              <a:off x="-783667" y="4403663"/>
              <a:ext cx="3238008" cy="1670671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FC771FC9-35A3-436D-A854-D8B38E1D29DC}"/>
              </a:ext>
            </a:extLst>
          </p:cNvPr>
          <p:cNvGrpSpPr/>
          <p:nvPr userDrawn="1"/>
        </p:nvGrpSpPr>
        <p:grpSpPr>
          <a:xfrm rot="10800000">
            <a:off x="10518462" y="0"/>
            <a:ext cx="1670675" cy="6858003"/>
            <a:chOff x="-3" y="0"/>
            <a:chExt cx="1670675" cy="6858003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F2AA09D0-3EFB-4020-ABA8-1616727D98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 rot="5400000">
              <a:off x="-787109" y="787106"/>
              <a:ext cx="3238008" cy="166379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23A28532-EEB2-4885-A3CE-54D0A28DC1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 b="-2764"/>
            <a:stretch/>
          </p:blipFill>
          <p:spPr>
            <a:xfrm rot="16200000">
              <a:off x="-783667" y="4403663"/>
              <a:ext cx="3238008" cy="1670671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E9FC5BD-2BB4-4221-99BB-4C1709B0EDD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251" y="1874613"/>
            <a:ext cx="8999497" cy="12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8948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1DC89029-5F07-4A38-A938-FF64B8ECC68B}"/>
              </a:ext>
            </a:extLst>
          </p:cNvPr>
          <p:cNvGrpSpPr/>
          <p:nvPr userDrawn="1"/>
        </p:nvGrpSpPr>
        <p:grpSpPr>
          <a:xfrm>
            <a:off x="-3" y="0"/>
            <a:ext cx="1670675" cy="6858003"/>
            <a:chOff x="-3" y="0"/>
            <a:chExt cx="1670675" cy="685800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75DB9053-9013-4FDD-92DF-75577C9569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 rot="5400000">
              <a:off x="-787109" y="787106"/>
              <a:ext cx="3238008" cy="1663795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CDC64F56-F9E7-4C31-B78E-F8868BE3D7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 b="-2764"/>
            <a:stretch/>
          </p:blipFill>
          <p:spPr>
            <a:xfrm rot="16200000">
              <a:off x="-783667" y="4403663"/>
              <a:ext cx="3238008" cy="1670671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DA2F168-F001-4186-B20D-6180659AB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rot="16200000">
            <a:off x="9738235" y="4407102"/>
            <a:ext cx="3238008" cy="1663795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BD608339-D2C3-4CEF-B33A-F52007139209}"/>
              </a:ext>
            </a:extLst>
          </p:cNvPr>
          <p:cNvGrpSpPr/>
          <p:nvPr userDrawn="1"/>
        </p:nvGrpSpPr>
        <p:grpSpPr>
          <a:xfrm>
            <a:off x="11621299" y="2572948"/>
            <a:ext cx="570701" cy="1712103"/>
            <a:chOff x="11507954" y="2186129"/>
            <a:chExt cx="684046" cy="2052138"/>
          </a:xfrm>
        </p:grpSpPr>
        <p:sp>
          <p:nvSpPr>
            <p:cNvPr id="27" name="Ромб 26">
              <a:extLst>
                <a:ext uri="{FF2B5EF4-FFF2-40B4-BE49-F238E27FC236}">
                  <a16:creationId xmlns:a16="http://schemas.microsoft.com/office/drawing/2014/main" xmlns="" id="{48A91AD0-10D1-4307-9A0E-58A130F88EAE}"/>
                </a:ext>
              </a:extLst>
            </p:cNvPr>
            <p:cNvSpPr/>
            <p:nvPr/>
          </p:nvSpPr>
          <p:spPr>
            <a:xfrm>
              <a:off x="11507954" y="2186129"/>
              <a:ext cx="684046" cy="684046"/>
            </a:xfrm>
            <a:prstGeom prst="diamond">
              <a:avLst/>
            </a:prstGeom>
            <a:gradFill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Ромб 27">
              <a:extLst>
                <a:ext uri="{FF2B5EF4-FFF2-40B4-BE49-F238E27FC236}">
                  <a16:creationId xmlns:a16="http://schemas.microsoft.com/office/drawing/2014/main" xmlns="" id="{8AB2A315-1C6C-4680-9931-9D40BB8D342F}"/>
                </a:ext>
              </a:extLst>
            </p:cNvPr>
            <p:cNvSpPr/>
            <p:nvPr/>
          </p:nvSpPr>
          <p:spPr>
            <a:xfrm>
              <a:off x="11507954" y="2870175"/>
              <a:ext cx="684046" cy="684046"/>
            </a:xfrm>
            <a:prstGeom prst="diamond">
              <a:avLst/>
            </a:prstGeom>
            <a:gradFill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Ромб 28">
              <a:extLst>
                <a:ext uri="{FF2B5EF4-FFF2-40B4-BE49-F238E27FC236}">
                  <a16:creationId xmlns:a16="http://schemas.microsoft.com/office/drawing/2014/main" xmlns="" id="{9F7A2824-FDB3-4E1F-B8AE-DB2B87B89502}"/>
                </a:ext>
              </a:extLst>
            </p:cNvPr>
            <p:cNvSpPr/>
            <p:nvPr/>
          </p:nvSpPr>
          <p:spPr>
            <a:xfrm>
              <a:off x="11507954" y="3554221"/>
              <a:ext cx="684046" cy="684046"/>
            </a:xfrm>
            <a:prstGeom prst="diamond">
              <a:avLst/>
            </a:prstGeom>
            <a:gradFill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618C47C-F35B-4B06-869F-8A9AA82B37E7}"/>
              </a:ext>
            </a:extLst>
          </p:cNvPr>
          <p:cNvSpPr/>
          <p:nvPr userDrawn="1"/>
        </p:nvSpPr>
        <p:spPr>
          <a:xfrm>
            <a:off x="-3" y="0"/>
            <a:ext cx="12192003" cy="2285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A0097ED5-7327-45D7-A85B-B5AFCB55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90881" cy="69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149246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DF5192-23A1-4E74-948A-DD7949D7E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90833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CEEEEA-B454-43EA-A738-2FE34DF3C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169" y="2199703"/>
            <a:ext cx="7035117" cy="24717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CD29C6-D1D2-4398-B94F-391245B8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4385951"/>
            <a:ext cx="6421426" cy="2472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BE2EBA-4DDE-446F-984D-3F41D0875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0800000">
            <a:off x="5770574" y="-1"/>
            <a:ext cx="6421426" cy="24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2351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 Title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ACD29C6-D1D2-4398-B94F-391245B8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4385951"/>
            <a:ext cx="6421426" cy="2472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BE2EBA-4DDE-446F-984D-3F41D0875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0800000">
            <a:off x="5770574" y="-1"/>
            <a:ext cx="6421426" cy="24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2936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0B654-93F3-4721-A290-17E9A518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9703"/>
            <a:ext cx="9144000" cy="136065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B0B30C-7A61-451E-B6EB-667FC2B0D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2430"/>
            <a:ext cx="9144000" cy="8662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F9A802-5335-40EA-BD36-A4ED6BD71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E34C-0C06-422D-8445-4290A33915A8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CDB0EB-4A6A-49DF-BB01-129F4E14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CE9C39-4E1D-4183-B199-2D081277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6DE4-523C-4F70-BC59-CD9CEAB9BA4C}" type="slidenum">
              <a:rPr lang="ru-RU" smtClean="0"/>
              <a:t>‹#›</a:t>
            </a:fld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2A927BB-4456-4AA2-AF00-6090662CA4DC}"/>
              </a:ext>
            </a:extLst>
          </p:cNvPr>
          <p:cNvGrpSpPr/>
          <p:nvPr userDrawn="1"/>
        </p:nvGrpSpPr>
        <p:grpSpPr>
          <a:xfrm>
            <a:off x="-1" y="9429"/>
            <a:ext cx="1608943" cy="6839144"/>
            <a:chOff x="-1" y="9429"/>
            <a:chExt cx="1608943" cy="683914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C463AE3D-6F37-4235-8BFD-EBD8FEC3C1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030206" y="1039634"/>
              <a:ext cx="3201056" cy="114064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2B2F3198-1EA3-4864-9C8E-69839F491D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796056" y="4443574"/>
              <a:ext cx="3201056" cy="1608941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FD1F5E58-08B9-43B6-9CF8-68AF52E6DFA1}"/>
              </a:ext>
            </a:extLst>
          </p:cNvPr>
          <p:cNvGrpSpPr/>
          <p:nvPr userDrawn="1"/>
        </p:nvGrpSpPr>
        <p:grpSpPr>
          <a:xfrm rot="10800000">
            <a:off x="10549328" y="0"/>
            <a:ext cx="1608943" cy="6839144"/>
            <a:chOff x="-1" y="9429"/>
            <a:chExt cx="1608943" cy="683914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344523D2-5A2A-4FE2-A104-DD929904318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030206" y="1039634"/>
              <a:ext cx="3201056" cy="114064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60F1EB72-0D3C-4CF7-BA89-8047432804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-796056" y="4443574"/>
              <a:ext cx="3201056" cy="1608941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5F5847C-DF9A-4E8F-8AC9-E8FD123264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948" y="1294574"/>
            <a:ext cx="4802576" cy="16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8005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C148D2-75F5-4968-BF4A-E2A6812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B7E328-62D0-4942-BE8A-B7D45C27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7826"/>
            <a:ext cx="10515600" cy="501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E75776-B435-4876-8805-6D9ABA143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272BC7-7823-4DF6-81F1-7CEFB7B3C33C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CE8DE-F8D7-4826-B98F-926078B07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13D883-9999-4B3C-991A-C0644E176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0A6DE4-523C-4F70-BC59-CD9CEAB9B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3" r:id="rId3"/>
    <p:sldLayoutId id="2147483663" r:id="rId4"/>
    <p:sldLayoutId id="2147483664" r:id="rId5"/>
    <p:sldLayoutId id="2147483665" r:id="rId6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C148D2-75F5-4968-BF4A-E2A6812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B7E328-62D0-4942-BE8A-B7D45C27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7826"/>
            <a:ext cx="10515600" cy="501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E75776-B435-4876-8805-6D9ABA143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72BC7-7823-4DF6-81F1-7CEFB7B3C33C}" type="datetime1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CE8DE-F8D7-4826-B98F-926078B07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13D883-9999-4B3C-991A-C0644E176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6DE4-523C-4F70-BC59-CD9CEAB9B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1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2" r:id="rId2"/>
    <p:sldLayoutId id="2147483658" r:id="rId3"/>
    <p:sldLayoutId id="2147483659" r:id="rId4"/>
    <p:sldLayoutId id="2147483660" r:id="rId5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C148D2-75F5-4968-BF4A-E2A68128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B7E328-62D0-4942-BE8A-B7D45C27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7826"/>
            <a:ext cx="10515600" cy="501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E75776-B435-4876-8805-6D9ABA143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A272BC7-7823-4DF6-81F1-7CEFB7B3C33C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CE8DE-F8D7-4826-B98F-926078B07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13D883-9999-4B3C-991A-C0644E176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0A6DE4-523C-4F70-BC59-CD9CEAB9B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68" r:id="rId3"/>
    <p:sldLayoutId id="2147483669" r:id="rId4"/>
    <p:sldLayoutId id="2147483670" r:id="rId5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svg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47.svg"/><Relationship Id="rId5" Type="http://schemas.openxmlformats.org/officeDocument/2006/relationships/image" Target="../media/image43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73667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1DCE334-9CB2-4FD7-A224-6C44E9C7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</p:spPr>
        <p:txBody>
          <a:bodyPr/>
          <a:lstStyle/>
          <a:p>
            <a:r>
              <a:rPr lang="en-US" dirty="0"/>
              <a:t>Presentation Colors</a:t>
            </a:r>
            <a:endParaRPr lang="ru-RU" dirty="0"/>
          </a:p>
        </p:txBody>
      </p:sp>
      <p:pic>
        <p:nvPicPr>
          <p:cNvPr id="5" name="Picture 2" descr="https://images.samsung.com/is/image/samsung/p5/ru/itschool/about7.jpg?$origin_jpg$">
            <a:extLst>
              <a:ext uri="{FF2B5EF4-FFF2-40B4-BE49-F238E27FC236}">
                <a16:creationId xmlns:a16="http://schemas.microsoft.com/office/drawing/2014/main" xmlns="" id="{61BC5116-2DCB-43A7-9168-279D9AB2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361" y="1467197"/>
            <a:ext cx="1879725" cy="996733"/>
          </a:xfrm>
          <a:prstGeom prst="snip2DiagRect">
            <a:avLst>
              <a:gd name="adj1" fmla="val 0"/>
              <a:gd name="adj2" fmla="val 745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0D67C0-2959-4085-9D31-26AB43D49019}"/>
              </a:ext>
            </a:extLst>
          </p:cNvPr>
          <p:cNvSpPr txBox="1"/>
          <p:nvPr/>
        </p:nvSpPr>
        <p:spPr>
          <a:xfrm>
            <a:off x="2948882" y="1449353"/>
            <a:ext cx="1519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en-US" sz="1600" dirty="0">
                <a:solidFill>
                  <a:srgbClr val="44546A"/>
                </a:solidFill>
              </a:rPr>
              <a:t>Image Mask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037D80-416C-4DEB-8323-4AE0B68548EC}"/>
              </a:ext>
            </a:extLst>
          </p:cNvPr>
          <p:cNvSpPr/>
          <p:nvPr/>
        </p:nvSpPr>
        <p:spPr>
          <a:xfrm>
            <a:off x="981361" y="2810974"/>
            <a:ext cx="646267" cy="64626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44349C-5877-463E-89B3-0FC53ABB7D30}"/>
              </a:ext>
            </a:extLst>
          </p:cNvPr>
          <p:cNvSpPr txBox="1"/>
          <p:nvPr/>
        </p:nvSpPr>
        <p:spPr>
          <a:xfrm>
            <a:off x="1627628" y="2799699"/>
            <a:ext cx="1519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en-US" sz="1600" dirty="0">
                <a:solidFill>
                  <a:srgbClr val="44546A"/>
                </a:solidFill>
              </a:rPr>
              <a:t>Text Color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B35AB71-F919-4DC1-918C-F9D854384FC8}"/>
              </a:ext>
            </a:extLst>
          </p:cNvPr>
          <p:cNvSpPr/>
          <p:nvPr/>
        </p:nvSpPr>
        <p:spPr>
          <a:xfrm>
            <a:off x="981361" y="3627632"/>
            <a:ext cx="646267" cy="64626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0710EC-1F5B-451C-83DB-E5C2A15E94C7}"/>
              </a:ext>
            </a:extLst>
          </p:cNvPr>
          <p:cNvSpPr txBox="1"/>
          <p:nvPr/>
        </p:nvSpPr>
        <p:spPr>
          <a:xfrm>
            <a:off x="1627628" y="3616357"/>
            <a:ext cx="151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en-US" sz="1600" dirty="0">
                <a:solidFill>
                  <a:srgbClr val="44546A"/>
                </a:solidFill>
                <a:latin typeface="+mj-lt"/>
              </a:rPr>
              <a:t>Bold Text Color</a:t>
            </a:r>
            <a:endParaRPr lang="ru-RU" sz="1600" dirty="0">
              <a:solidFill>
                <a:srgbClr val="44546A"/>
              </a:solidFill>
              <a:latin typeface="+mj-lt"/>
            </a:endParaRPr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xmlns="" id="{D188192B-2669-4C17-9F9F-F76F432ECA4B}"/>
              </a:ext>
            </a:extLst>
          </p:cNvPr>
          <p:cNvSpPr/>
          <p:nvPr/>
        </p:nvSpPr>
        <p:spPr>
          <a:xfrm>
            <a:off x="4726656" y="1467197"/>
            <a:ext cx="1251284" cy="1251284"/>
          </a:xfrm>
          <a:prstGeom prst="diamond">
            <a:avLst/>
          </a:prstGeom>
          <a:noFill/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4546A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53F18C6-536A-4C5C-94AE-422FC54E5A38}"/>
              </a:ext>
            </a:extLst>
          </p:cNvPr>
          <p:cNvGrpSpPr/>
          <p:nvPr/>
        </p:nvGrpSpPr>
        <p:grpSpPr>
          <a:xfrm>
            <a:off x="6214062" y="1811301"/>
            <a:ext cx="130630" cy="563076"/>
            <a:chOff x="7081442" y="2246001"/>
            <a:chExt cx="130630" cy="563076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7312B7B9-9A5A-4C57-ACA6-478AB7209BC2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546A"/>
                </a:solidFill>
              </a:endParaRPr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B985CB22-4159-44A7-8AC7-606C255CFAA7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546A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B1B9ED3B-3610-4013-8C6C-9254A0459DAA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4546A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1CD0BB-3226-4E19-BF05-7FF7B7886ED2}"/>
              </a:ext>
            </a:extLst>
          </p:cNvPr>
          <p:cNvSpPr txBox="1"/>
          <p:nvPr/>
        </p:nvSpPr>
        <p:spPr>
          <a:xfrm>
            <a:off x="6538876" y="1449353"/>
            <a:ext cx="151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en-US" sz="1600" dirty="0">
                <a:solidFill>
                  <a:srgbClr val="44546A"/>
                </a:solidFill>
              </a:rPr>
              <a:t>Design Elements</a:t>
            </a:r>
            <a:endParaRPr lang="ru-RU" sz="1600" dirty="0">
              <a:solidFill>
                <a:srgbClr val="44546A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1C40F9F-1335-4610-A4FC-CEA3AA3ECBBE}"/>
              </a:ext>
            </a:extLst>
          </p:cNvPr>
          <p:cNvSpPr txBox="1"/>
          <p:nvPr/>
        </p:nvSpPr>
        <p:spPr>
          <a:xfrm>
            <a:off x="4468872" y="3072492"/>
            <a:ext cx="5052768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spcAft>
                <a:spcPts val="1000"/>
              </a:spcAft>
              <a:buClr>
                <a:srgbClr val="44546A"/>
              </a:buClr>
              <a:buFont typeface="SamsungOne 450C" panose="020B0506030303020204" pitchFamily="34" charset="0"/>
              <a:buChar char="◆"/>
            </a:pPr>
            <a:r>
              <a:rPr lang="en-US" sz="1600" dirty="0">
                <a:solidFill>
                  <a:srgbClr val="44546A"/>
                </a:solidFill>
              </a:rPr>
              <a:t>Number 01</a:t>
            </a:r>
          </a:p>
          <a:p>
            <a:pPr marL="342900" indent="-252000">
              <a:spcAft>
                <a:spcPts val="1000"/>
              </a:spcAft>
              <a:buClr>
                <a:srgbClr val="44546A"/>
              </a:buClr>
              <a:buFont typeface="SamsungOne 450C" panose="020B0506030303020204" pitchFamily="34" charset="0"/>
              <a:buChar char="◆"/>
            </a:pPr>
            <a:r>
              <a:rPr lang="en-US" sz="1600" dirty="0">
                <a:solidFill>
                  <a:srgbClr val="44546A"/>
                </a:solidFill>
              </a:rPr>
              <a:t>Number 02</a:t>
            </a:r>
            <a:endParaRPr lang="ru-RU" sz="16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8966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12D6032-E4FE-42E4-8135-7B32028A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</p:spPr>
        <p:txBody>
          <a:bodyPr/>
          <a:lstStyle/>
          <a:p>
            <a:r>
              <a:rPr lang="ru-RU" dirty="0"/>
              <a:t>Преимущества 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2F3DAD-DD20-42E5-909E-097149B5F9C0}"/>
              </a:ext>
            </a:extLst>
          </p:cNvPr>
          <p:cNvSpPr txBox="1"/>
          <p:nvPr/>
        </p:nvSpPr>
        <p:spPr>
          <a:xfrm>
            <a:off x="725863" y="1423449"/>
            <a:ext cx="5052768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spcAft>
                <a:spcPts val="1000"/>
              </a:spcAft>
              <a:buClr>
                <a:srgbClr val="44546A"/>
              </a:buClr>
              <a:buFont typeface="SamsungOne 450C" panose="020B0506030303020204" pitchFamily="34" charset="0"/>
              <a:buChar char="◆"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Программа открыта для бесплатного обучения </a:t>
            </a:r>
            <a:r>
              <a:rPr lang="ru-RU" sz="1600" dirty="0">
                <a:solidFill>
                  <a:schemeClr val="tx2"/>
                </a:solidFill>
              </a:rPr>
              <a:t>старшеклассников в более чем 20 городах России.</a:t>
            </a:r>
          </a:p>
          <a:p>
            <a:pPr marL="342900" indent="-252000">
              <a:spcAft>
                <a:spcPts val="1000"/>
              </a:spcAft>
              <a:buClr>
                <a:srgbClr val="44546A"/>
              </a:buClr>
              <a:buFont typeface="SamsungOne 450C" panose="020B0506030303020204" pitchFamily="34" charset="0"/>
              <a:buChar char="◆"/>
            </a:pPr>
            <a:r>
              <a:rPr lang="ru-RU" sz="1600" dirty="0">
                <a:solidFill>
                  <a:schemeClr val="tx2"/>
                </a:solidFill>
                <a:latin typeface="+mj-lt"/>
              </a:rPr>
              <a:t>Дает знания по основам IT </a:t>
            </a:r>
            <a:r>
              <a:rPr lang="ru-RU" sz="1600" dirty="0">
                <a:solidFill>
                  <a:schemeClr val="tx2"/>
                </a:solidFill>
              </a:rPr>
              <a:t>и навыки самостоятельной разработки мобильных приложений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на платформе Android.</a:t>
            </a:r>
          </a:p>
          <a:p>
            <a:pPr marL="342900" indent="-252000">
              <a:spcAft>
                <a:spcPts val="1000"/>
              </a:spcAft>
              <a:buClr>
                <a:srgbClr val="44546A"/>
              </a:buClr>
              <a:buFont typeface="SamsungOne 450C" panose="020B0506030303020204" pitchFamily="34" charset="0"/>
              <a:buChar char="◆"/>
            </a:pPr>
            <a:r>
              <a:rPr lang="ru-RU" sz="1600" dirty="0">
                <a:solidFill>
                  <a:schemeClr val="tx2"/>
                </a:solidFill>
              </a:rPr>
              <a:t>Учебный курс создан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опытными специалистами Исследовательского центра Samsung</a:t>
            </a:r>
            <a:r>
              <a:rPr lang="ru-RU" sz="1600" dirty="0">
                <a:solidFill>
                  <a:schemeClr val="tx2"/>
                </a:solidFill>
              </a:rPr>
              <a:t> при поддержке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ведущих преподавателей Московского физико-технического института (МФТИ).</a:t>
            </a:r>
          </a:p>
          <a:p>
            <a:pPr marL="342900" indent="-252000">
              <a:spcAft>
                <a:spcPts val="1000"/>
              </a:spcAft>
              <a:buClr>
                <a:srgbClr val="44546A"/>
              </a:buClr>
              <a:buFont typeface="SamsungOne 450C" panose="020B0506030303020204" pitchFamily="34" charset="0"/>
              <a:buChar char="◆"/>
            </a:pPr>
            <a:r>
              <a:rPr lang="ru-RU" sz="1600" dirty="0">
                <a:solidFill>
                  <a:schemeClr val="tx2"/>
                </a:solidFill>
              </a:rPr>
              <a:t>Обучение проходит в классах, оборудованных современной техникой Samsung.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Занятия ведут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профессиональные преподаватели</a:t>
            </a:r>
            <a:r>
              <a:rPr lang="ru-RU" sz="1600" dirty="0">
                <a:solidFill>
                  <a:schemeClr val="tx2"/>
                </a:solidFill>
              </a:rPr>
              <a:t>, прошедшие дополнительное повышение квалификации.</a:t>
            </a:r>
          </a:p>
          <a:p>
            <a:pPr marL="342900" indent="-252000">
              <a:spcAft>
                <a:spcPts val="1000"/>
              </a:spcAft>
              <a:buClr>
                <a:srgbClr val="44546A"/>
              </a:buClr>
              <a:buFont typeface="SamsungOne 450C" panose="020B0506030303020204" pitchFamily="34" charset="0"/>
              <a:buChar char="◆"/>
            </a:pPr>
            <a:r>
              <a:rPr lang="ru-RU" sz="1600" dirty="0">
                <a:solidFill>
                  <a:schemeClr val="tx2"/>
                </a:solidFill>
              </a:rPr>
              <a:t>По результатам успешного окончания программы и защиты проекта учащимся вручается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сертификат от компании Samsung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31" name="Picture 7" descr="https://images.samsung.com/is/image/samsung/p5/ru/itschool/about2.jpg?$origin_jpg$">
            <a:extLst>
              <a:ext uri="{FF2B5EF4-FFF2-40B4-BE49-F238E27FC236}">
                <a16:creationId xmlns:a16="http://schemas.microsoft.com/office/drawing/2014/main" xmlns="" id="{002D29D3-8847-463F-A7D3-0EF54A96D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7354" y="1546000"/>
            <a:ext cx="3949832" cy="2084459"/>
          </a:xfrm>
          <a:prstGeom prst="snip2DiagRect">
            <a:avLst>
              <a:gd name="adj1" fmla="val 0"/>
              <a:gd name="adj2" fmla="val 745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  <a:extLst/>
        </p:spPr>
      </p:pic>
      <p:pic>
        <p:nvPicPr>
          <p:cNvPr id="1033" name="Picture 9" descr="https://images.samsung.com/is/image/samsung/p5/ru/itschool/about6.jpg?$origin_jpg$">
            <a:extLst>
              <a:ext uri="{FF2B5EF4-FFF2-40B4-BE49-F238E27FC236}">
                <a16:creationId xmlns:a16="http://schemas.microsoft.com/office/drawing/2014/main" xmlns="" id="{0B87920D-566A-4394-85B9-3F0CA2A0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185" y="3835447"/>
            <a:ext cx="3949832" cy="2094417"/>
          </a:xfrm>
          <a:prstGeom prst="snip2DiagRect">
            <a:avLst>
              <a:gd name="adj1" fmla="val 0"/>
              <a:gd name="adj2" fmla="val 745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9" name="Ромб 8">
            <a:extLst>
              <a:ext uri="{FF2B5EF4-FFF2-40B4-BE49-F238E27FC236}">
                <a16:creationId xmlns:a16="http://schemas.microsoft.com/office/drawing/2014/main" xmlns="" id="{C248F027-E6B9-431C-A8E9-5651EB08CC7A}"/>
              </a:ext>
            </a:extLst>
          </p:cNvPr>
          <p:cNvSpPr/>
          <p:nvPr/>
        </p:nvSpPr>
        <p:spPr>
          <a:xfrm>
            <a:off x="6761712" y="920358"/>
            <a:ext cx="1251284" cy="1251284"/>
          </a:xfrm>
          <a:prstGeom prst="diamond">
            <a:avLst/>
          </a:prstGeom>
          <a:noFill/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омб 15">
            <a:extLst>
              <a:ext uri="{FF2B5EF4-FFF2-40B4-BE49-F238E27FC236}">
                <a16:creationId xmlns:a16="http://schemas.microsoft.com/office/drawing/2014/main" xmlns="" id="{384909E7-99D8-45C1-876F-0A0F971411DB}"/>
              </a:ext>
            </a:extLst>
          </p:cNvPr>
          <p:cNvSpPr/>
          <p:nvPr/>
        </p:nvSpPr>
        <p:spPr>
          <a:xfrm>
            <a:off x="6761712" y="3070224"/>
            <a:ext cx="1251284" cy="1251284"/>
          </a:xfrm>
          <a:prstGeom prst="diamond">
            <a:avLst/>
          </a:prstGeom>
          <a:noFill/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EB8D7F-92E0-4FA4-A40F-F6CAA735B088}"/>
              </a:ext>
            </a:extLst>
          </p:cNvPr>
          <p:cNvGrpSpPr/>
          <p:nvPr/>
        </p:nvGrpSpPr>
        <p:grpSpPr>
          <a:xfrm>
            <a:off x="7170818" y="2332297"/>
            <a:ext cx="130630" cy="563076"/>
            <a:chOff x="7081442" y="2246001"/>
            <a:chExt cx="130630" cy="56307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607C91CB-1F06-402C-8CD3-E838AD5D99DC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51E5357E-1A43-4F08-9572-62A2DD515240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7B5BED24-64D1-4154-96FC-7BF1EA758884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3F0CE40-491E-46C8-8956-C500D003FF93}"/>
              </a:ext>
            </a:extLst>
          </p:cNvPr>
          <p:cNvGrpSpPr/>
          <p:nvPr/>
        </p:nvGrpSpPr>
        <p:grpSpPr>
          <a:xfrm>
            <a:off x="10451429" y="3983488"/>
            <a:ext cx="130630" cy="563076"/>
            <a:chOff x="7081442" y="2246001"/>
            <a:chExt cx="130630" cy="563076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8C4245B-D4CC-4DB7-A02E-BABF85E54AD0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D5D59BBD-E8D1-4694-B906-EB82228C686B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F473299A-59A9-45CA-A76D-4A58B1F93EB5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8856DEB7-4198-4B1F-8E40-8DA1010E384B}"/>
              </a:ext>
            </a:extLst>
          </p:cNvPr>
          <p:cNvGrpSpPr/>
          <p:nvPr/>
        </p:nvGrpSpPr>
        <p:grpSpPr>
          <a:xfrm>
            <a:off x="6964596" y="2553543"/>
            <a:ext cx="130630" cy="563076"/>
            <a:chOff x="7081442" y="2246001"/>
            <a:chExt cx="130630" cy="563076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38C82F86-5F19-46C2-83F7-B50C882BEB3E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84219C25-70A9-4243-9F86-625DF31DA756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26EC691C-77C0-45F4-8A58-67FCCAC2E72E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1F896107-C118-48BC-B84E-E2A7CF8ECE11}"/>
              </a:ext>
            </a:extLst>
          </p:cNvPr>
          <p:cNvGrpSpPr/>
          <p:nvPr/>
        </p:nvGrpSpPr>
        <p:grpSpPr>
          <a:xfrm>
            <a:off x="6761103" y="2553543"/>
            <a:ext cx="130630" cy="563076"/>
            <a:chOff x="7081442" y="2246001"/>
            <a:chExt cx="130630" cy="563076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FA344C35-801A-46F1-922D-1513927B7CF4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B9FDA217-706B-41E8-BCF1-EFA5E062D12E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2E49A13C-5801-4ED6-878A-C5BDB9E6A8AF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56A63D44-4BD3-4AF0-BEEE-DFED86B3AE66}"/>
              </a:ext>
            </a:extLst>
          </p:cNvPr>
          <p:cNvGrpSpPr/>
          <p:nvPr/>
        </p:nvGrpSpPr>
        <p:grpSpPr>
          <a:xfrm>
            <a:off x="6554880" y="2555702"/>
            <a:ext cx="130630" cy="563076"/>
            <a:chOff x="7081442" y="2246001"/>
            <a:chExt cx="130630" cy="56307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4F704952-3876-4C73-9381-C9AD238B5B8A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F1080198-0635-40BA-9D25-7DBB0D701F39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1C696F88-5B0C-437C-8A6D-50C6A36FBBF8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0A2BDF39-AEBE-4827-B008-93FBD1CC04A6}"/>
              </a:ext>
            </a:extLst>
          </p:cNvPr>
          <p:cNvGrpSpPr/>
          <p:nvPr/>
        </p:nvGrpSpPr>
        <p:grpSpPr>
          <a:xfrm>
            <a:off x="6351387" y="2555702"/>
            <a:ext cx="130630" cy="563076"/>
            <a:chOff x="7081442" y="2246001"/>
            <a:chExt cx="130630" cy="563076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327FB1D8-B410-4A98-9B80-CCD68E4FBAE5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CFE433D1-2908-4C27-BF6A-B449A1A318D0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1CB382AC-674E-46FE-A7EB-2C42CF3C454B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2512523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85B9D22-7E8C-4B6B-8A9B-A9EFCD42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7907" cy="690677"/>
          </a:xfrm>
        </p:spPr>
        <p:txBody>
          <a:bodyPr/>
          <a:lstStyle/>
          <a:p>
            <a:r>
              <a:rPr lang="ru-RU" dirty="0"/>
              <a:t>Техническое Оснащение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0FCCA0-B808-4C1D-96C2-4A825C7C0517}"/>
              </a:ext>
            </a:extLst>
          </p:cNvPr>
          <p:cNvSpPr txBox="1"/>
          <p:nvPr/>
        </p:nvSpPr>
        <p:spPr>
          <a:xfrm>
            <a:off x="7211499" y="1457711"/>
            <a:ext cx="3706300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ru-RU" sz="1600" dirty="0">
                <a:solidFill>
                  <a:schemeClr val="tx2"/>
                </a:solidFill>
              </a:rPr>
              <a:t>Обучение проходит на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современном оборудовании компании Samsung </a:t>
            </a:r>
            <a:r>
              <a:rPr lang="ru-RU" sz="1600" dirty="0">
                <a:solidFill>
                  <a:schemeClr val="tx2"/>
                </a:solidFill>
              </a:rPr>
              <a:t>в специальных классах на базе выбранных учебных заведений.</a:t>
            </a:r>
          </a:p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ru-RU" sz="1600" dirty="0">
                <a:solidFill>
                  <a:schemeClr val="tx2"/>
                </a:solidFill>
              </a:rPr>
              <a:t>В учебном процессе используется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комплексное интегрированное решение Samsung School </a:t>
            </a:r>
            <a:r>
              <a:rPr lang="ru-RU" sz="1600" dirty="0">
                <a:solidFill>
                  <a:schemeClr val="tx2"/>
                </a:solidFill>
              </a:rPr>
              <a:t>(дисплеи, планшеты) и ноутбуки для удобства программирования.</a:t>
            </a:r>
          </a:p>
        </p:txBody>
      </p:sp>
      <p:pic>
        <p:nvPicPr>
          <p:cNvPr id="7" name="Рисунок 6" descr="Компьютер">
            <a:extLst>
              <a:ext uri="{FF2B5EF4-FFF2-40B4-BE49-F238E27FC236}">
                <a16:creationId xmlns:a16="http://schemas.microsoft.com/office/drawing/2014/main" xmlns="" id="{32D282E0-5E77-4FF6-898D-C51C10DB1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69599" y="1516014"/>
            <a:ext cx="914400" cy="914400"/>
          </a:xfrm>
          <a:prstGeom prst="rect">
            <a:avLst/>
          </a:prstGeom>
        </p:spPr>
      </p:pic>
      <p:pic>
        <p:nvPicPr>
          <p:cNvPr id="9" name="Рисунок 8" descr="Планшет">
            <a:extLst>
              <a:ext uri="{FF2B5EF4-FFF2-40B4-BE49-F238E27FC236}">
                <a16:creationId xmlns:a16="http://schemas.microsoft.com/office/drawing/2014/main" xmlns="" id="{97F3D7F9-5AF6-43FC-9C80-88659F8FA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75902" y="2734603"/>
            <a:ext cx="914400" cy="914400"/>
          </a:xfrm>
          <a:prstGeom prst="rect">
            <a:avLst/>
          </a:prstGeom>
        </p:spPr>
      </p:pic>
      <p:pic>
        <p:nvPicPr>
          <p:cNvPr id="2050" name="Picture 2" descr="https://images.samsung.com/is/image/samsung/p5/ru/itschool/about7.jpg?$origin_jpg$">
            <a:extLst>
              <a:ext uri="{FF2B5EF4-FFF2-40B4-BE49-F238E27FC236}">
                <a16:creationId xmlns:a16="http://schemas.microsoft.com/office/drawing/2014/main" xmlns="" id="{3E64F81B-ABE3-4F48-BD81-0E9C665E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86" y="1333956"/>
            <a:ext cx="4766296" cy="2527351"/>
          </a:xfrm>
          <a:prstGeom prst="snip2DiagRect">
            <a:avLst>
              <a:gd name="adj1" fmla="val 0"/>
              <a:gd name="adj2" fmla="val 745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2C8559A-37B0-4C00-A316-AE0D982F08F8}"/>
              </a:ext>
            </a:extLst>
          </p:cNvPr>
          <p:cNvSpPr txBox="1"/>
          <p:nvPr/>
        </p:nvSpPr>
        <p:spPr>
          <a:xfrm>
            <a:off x="1885601" y="4093279"/>
            <a:ext cx="5006202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ru-RU" sz="1600" dirty="0">
                <a:solidFill>
                  <a:schemeClr val="tx2"/>
                </a:solidFill>
              </a:rPr>
              <a:t>В конце обучения учащиеся IT ШКОЛЫ SAMSUNG защищают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индивидуальный проект </a:t>
            </a:r>
            <a:r>
              <a:rPr lang="ru-RU" sz="1600" dirty="0">
                <a:solidFill>
                  <a:schemeClr val="tx2"/>
                </a:solidFill>
              </a:rPr>
              <a:t>– собственное мобильное приложение на платформе Android.</a:t>
            </a:r>
          </a:p>
          <a:p>
            <a:pPr marL="90900">
              <a:spcAft>
                <a:spcPts val="1000"/>
              </a:spcAft>
              <a:buClr>
                <a:schemeClr val="bg1"/>
              </a:buClr>
            </a:pPr>
            <a:r>
              <a:rPr lang="ru-RU" sz="1600" dirty="0">
                <a:solidFill>
                  <a:schemeClr val="tx2"/>
                </a:solidFill>
              </a:rPr>
              <a:t>Они завершают программу, укрепив знания по основам IT, которые будут востребованы для дальнейшего обучения в университете, и получают </a:t>
            </a:r>
            <a:r>
              <a:rPr lang="ru-RU" sz="1600" dirty="0">
                <a:solidFill>
                  <a:schemeClr val="tx2"/>
                </a:solidFill>
                <a:latin typeface="+mj-lt"/>
              </a:rPr>
              <a:t>сертификат от компании Samsung</a:t>
            </a:r>
            <a:r>
              <a:rPr lang="ru-RU" sz="1600" dirty="0">
                <a:solidFill>
                  <a:schemeClr val="tx2"/>
                </a:solidFill>
              </a:rPr>
              <a:t>, признанного лидера в сфере IT инноваций.</a:t>
            </a:r>
          </a:p>
        </p:txBody>
      </p:sp>
      <p:pic>
        <p:nvPicPr>
          <p:cNvPr id="2052" name="Picture 4" descr="https://images.samsung.com/is/image/samsung/p5/ru/itschool/about8.jpg?$origin_jpg$">
            <a:extLst>
              <a:ext uri="{FF2B5EF4-FFF2-40B4-BE49-F238E27FC236}">
                <a16:creationId xmlns:a16="http://schemas.microsoft.com/office/drawing/2014/main" xmlns="" id="{CE00333B-7668-44CC-81E2-098832606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5396" y="4098883"/>
            <a:ext cx="2134332" cy="2257467"/>
          </a:xfrm>
          <a:prstGeom prst="snip2DiagRect">
            <a:avLst>
              <a:gd name="adj1" fmla="val 0"/>
              <a:gd name="adj2" fmla="val 745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  <a:extLst/>
        </p:spPr>
      </p:pic>
      <p:pic>
        <p:nvPicPr>
          <p:cNvPr id="21" name="Рисунок 20" descr="Робот">
            <a:extLst>
              <a:ext uri="{FF2B5EF4-FFF2-40B4-BE49-F238E27FC236}">
                <a16:creationId xmlns:a16="http://schemas.microsoft.com/office/drawing/2014/main" xmlns="" id="{72ACB502-2B4F-4A79-B3B0-F1AC4781C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7451" y="4059998"/>
            <a:ext cx="914400" cy="914400"/>
          </a:xfrm>
          <a:prstGeom prst="rect">
            <a:avLst/>
          </a:prstGeom>
        </p:spPr>
      </p:pic>
      <p:pic>
        <p:nvPicPr>
          <p:cNvPr id="25" name="Рисунок 24" descr="Дипломный свиток">
            <a:extLst>
              <a:ext uri="{FF2B5EF4-FFF2-40B4-BE49-F238E27FC236}">
                <a16:creationId xmlns:a16="http://schemas.microsoft.com/office/drawing/2014/main" xmlns="" id="{484733A6-A069-4B06-9DFA-BFA2F53183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8671" y="5173089"/>
            <a:ext cx="914400" cy="914400"/>
          </a:xfrm>
          <a:prstGeom prst="rect">
            <a:avLst/>
          </a:prstGeom>
        </p:spPr>
      </p:pic>
      <p:pic>
        <p:nvPicPr>
          <p:cNvPr id="2054" name="Picture 6" descr="https://images.samsung.com/is/image/samsung/p5/ru/itschool/about5.jpg?$origin_jpg$">
            <a:extLst>
              <a:ext uri="{FF2B5EF4-FFF2-40B4-BE49-F238E27FC236}">
                <a16:creationId xmlns:a16="http://schemas.microsoft.com/office/drawing/2014/main" xmlns="" id="{F065C3FD-1F13-4025-84FB-CD04E779B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972" y="4093279"/>
            <a:ext cx="1346710" cy="2257467"/>
          </a:xfrm>
          <a:prstGeom prst="snip2DiagRect">
            <a:avLst>
              <a:gd name="adj1" fmla="val 0"/>
              <a:gd name="adj2" fmla="val 7454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29" name="Ромб 28">
            <a:extLst>
              <a:ext uri="{FF2B5EF4-FFF2-40B4-BE49-F238E27FC236}">
                <a16:creationId xmlns:a16="http://schemas.microsoft.com/office/drawing/2014/main" xmlns="" id="{E513FF0E-F978-443F-A6D9-A5FFEBB207C9}"/>
              </a:ext>
            </a:extLst>
          </p:cNvPr>
          <p:cNvSpPr/>
          <p:nvPr/>
        </p:nvSpPr>
        <p:spPr>
          <a:xfrm>
            <a:off x="10380908" y="1929987"/>
            <a:ext cx="1251284" cy="1251284"/>
          </a:xfrm>
          <a:prstGeom prst="diamond">
            <a:avLst/>
          </a:prstGeom>
          <a:noFill/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3FECF2F0-DF0A-4D76-847D-16597F01983E}"/>
              </a:ext>
            </a:extLst>
          </p:cNvPr>
          <p:cNvGrpSpPr/>
          <p:nvPr/>
        </p:nvGrpSpPr>
        <p:grpSpPr>
          <a:xfrm>
            <a:off x="7110578" y="4059998"/>
            <a:ext cx="130630" cy="563076"/>
            <a:chOff x="7081442" y="2246001"/>
            <a:chExt cx="130630" cy="563076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58833CC7-1868-4C43-9987-28CDBF3C5F1F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6D2948D5-DBCA-4033-8BAB-D198BBC8D818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04D91E58-B58E-437F-BF8A-9574F52B682E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BDDB9F5D-9425-403A-B87C-3B7E87EA71D0}"/>
              </a:ext>
            </a:extLst>
          </p:cNvPr>
          <p:cNvGrpSpPr/>
          <p:nvPr/>
        </p:nvGrpSpPr>
        <p:grpSpPr>
          <a:xfrm>
            <a:off x="7110577" y="4699495"/>
            <a:ext cx="130630" cy="563076"/>
            <a:chOff x="7081442" y="2246001"/>
            <a:chExt cx="130630" cy="56307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FB9708F6-DFBF-4277-8C65-5E9831075449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CD17FEF9-8F55-4D5B-AC02-897F968A11AD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0D61F99C-B32D-4761-A754-138CDE7EB36E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4CA9F79C-8D81-4BDD-BF72-EC39B5EC0804}"/>
              </a:ext>
            </a:extLst>
          </p:cNvPr>
          <p:cNvGrpSpPr/>
          <p:nvPr/>
        </p:nvGrpSpPr>
        <p:grpSpPr>
          <a:xfrm>
            <a:off x="6912216" y="4055239"/>
            <a:ext cx="130630" cy="563076"/>
            <a:chOff x="7081442" y="2246001"/>
            <a:chExt cx="130630" cy="56307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DEA2DDCF-BCB9-462B-8799-A24A67766766}"/>
                </a:ext>
              </a:extLst>
            </p:cNvPr>
            <p:cNvSpPr/>
            <p:nvPr/>
          </p:nvSpPr>
          <p:spPr>
            <a:xfrm>
              <a:off x="7081443" y="2246001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F6512B08-45E5-4BCD-A2DF-204BB6DDEBA1}"/>
                </a:ext>
              </a:extLst>
            </p:cNvPr>
            <p:cNvSpPr/>
            <p:nvPr/>
          </p:nvSpPr>
          <p:spPr>
            <a:xfrm>
              <a:off x="7081442" y="247139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E6707474-42E2-4C86-BA8B-81ADB412B208}"/>
                </a:ext>
              </a:extLst>
            </p:cNvPr>
            <p:cNvSpPr/>
            <p:nvPr/>
          </p:nvSpPr>
          <p:spPr>
            <a:xfrm>
              <a:off x="7081442" y="2678448"/>
              <a:ext cx="130629" cy="130629"/>
            </a:xfrm>
            <a:prstGeom prst="ellipse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62922082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33961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amsung IT Academy White">
  <a:themeElements>
    <a:clrScheme name="Другая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7E6E6"/>
      </a:hlink>
      <a:folHlink>
        <a:srgbClr val="954F72"/>
      </a:folHlink>
    </a:clrScheme>
    <a:fontScheme name="Samsung Fonts">
      <a:majorFont>
        <a:latin typeface="SamsungOne 800C"/>
        <a:ea typeface=""/>
        <a:cs typeface=""/>
      </a:majorFont>
      <a:minorFont>
        <a:latin typeface="SamsungOne 450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msung IT Academy En">
  <a:themeElements>
    <a:clrScheme name="Другая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7E6E6"/>
      </a:hlink>
      <a:folHlink>
        <a:srgbClr val="954F72"/>
      </a:folHlink>
    </a:clrScheme>
    <a:fontScheme name="Samsung Fonts">
      <a:majorFont>
        <a:latin typeface="SamsungOne 800C"/>
        <a:ea typeface=""/>
        <a:cs typeface=""/>
      </a:majorFont>
      <a:minorFont>
        <a:latin typeface="SamsungOne 450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msung IT Academy White En">
  <a:themeElements>
    <a:clrScheme name="Другая 1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7E6E6"/>
      </a:hlink>
      <a:folHlink>
        <a:srgbClr val="954F72"/>
      </a:folHlink>
    </a:clrScheme>
    <a:fontScheme name="Samsung Fonts">
      <a:majorFont>
        <a:latin typeface="SamsungOne 800C"/>
        <a:ea typeface=""/>
        <a:cs typeface=""/>
      </a:majorFont>
      <a:minorFont>
        <a:latin typeface="SamsungOne 450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187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SamsungOne 450C</vt:lpstr>
      <vt:lpstr>SamsungOne 800C</vt:lpstr>
      <vt:lpstr>Calibri</vt:lpstr>
      <vt:lpstr>Samsung IT Academy White</vt:lpstr>
      <vt:lpstr>Samsung IT Academy En</vt:lpstr>
      <vt:lpstr>Samsung IT Academy White En</vt:lpstr>
      <vt:lpstr>PowerPoint Presentation</vt:lpstr>
      <vt:lpstr>Presentation Colors</vt:lpstr>
      <vt:lpstr>Преимущества Программы</vt:lpstr>
      <vt:lpstr>Техническое Оснащение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 Presentation</dc:title>
  <dc:creator>Roman Lesovoy</dc:creator>
  <cp:lastModifiedBy>Tatyana Volkova</cp:lastModifiedBy>
  <cp:revision>41</cp:revision>
  <dcterms:created xsi:type="dcterms:W3CDTF">2020-05-25T08:37:09Z</dcterms:created>
  <dcterms:modified xsi:type="dcterms:W3CDTF">2022-03-24T17:05:52Z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